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7" r:id="rId3"/>
    <p:sldId id="257" r:id="rId4"/>
    <p:sldId id="258" r:id="rId5"/>
    <p:sldId id="259" r:id="rId6"/>
    <p:sldId id="261" r:id="rId7"/>
    <p:sldId id="262" r:id="rId8"/>
    <p:sldId id="260" r:id="rId9"/>
    <p:sldId id="263" r:id="rId10"/>
    <p:sldId id="264" r:id="rId11"/>
    <p:sldId id="268" r:id="rId12"/>
    <p:sldId id="269" r:id="rId13"/>
    <p:sldId id="270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1EEC2-6D68-4B07-930F-DF65638F1CD3}" v="13" dt="2023-11-01T14:59:46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 Singh" userId="8019040ebae413d1" providerId="LiveId" clId="{3AB1EEC2-6D68-4B07-930F-DF65638F1CD3}"/>
    <pc:docChg chg="undo custSel addSld delSld modSld sldOrd">
      <pc:chgData name="Rohan Singh" userId="8019040ebae413d1" providerId="LiveId" clId="{3AB1EEC2-6D68-4B07-930F-DF65638F1CD3}" dt="2023-11-01T16:41:45.488" v="2106" actId="2711"/>
      <pc:docMkLst>
        <pc:docMk/>
      </pc:docMkLst>
      <pc:sldChg chg="modSp mod">
        <pc:chgData name="Rohan Singh" userId="8019040ebae413d1" providerId="LiveId" clId="{3AB1EEC2-6D68-4B07-930F-DF65638F1CD3}" dt="2023-11-01T13:57:46.313" v="10" actId="1076"/>
        <pc:sldMkLst>
          <pc:docMk/>
          <pc:sldMk cId="537414320" sldId="256"/>
        </pc:sldMkLst>
        <pc:spChg chg="mod">
          <ac:chgData name="Rohan Singh" userId="8019040ebae413d1" providerId="LiveId" clId="{3AB1EEC2-6D68-4B07-930F-DF65638F1CD3}" dt="2023-11-01T13:57:38.675" v="9" actId="1076"/>
          <ac:spMkLst>
            <pc:docMk/>
            <pc:sldMk cId="537414320" sldId="256"/>
            <ac:spMk id="2" creationId="{88531F0E-53E9-CBFB-CD7B-9DAE20D323FF}"/>
          </ac:spMkLst>
        </pc:spChg>
        <pc:spChg chg="mod">
          <ac:chgData name="Rohan Singh" userId="8019040ebae413d1" providerId="LiveId" clId="{3AB1EEC2-6D68-4B07-930F-DF65638F1CD3}" dt="2023-11-01T13:57:46.313" v="10" actId="1076"/>
          <ac:spMkLst>
            <pc:docMk/>
            <pc:sldMk cId="537414320" sldId="256"/>
            <ac:spMk id="4" creationId="{27322636-6E12-15C4-8727-4208FA95DC0C}"/>
          </ac:spMkLst>
        </pc:spChg>
      </pc:sldChg>
      <pc:sldChg chg="modSp new mod">
        <pc:chgData name="Rohan Singh" userId="8019040ebae413d1" providerId="LiveId" clId="{3AB1EEC2-6D68-4B07-930F-DF65638F1CD3}" dt="2023-11-01T14:18:13.165" v="527" actId="20577"/>
        <pc:sldMkLst>
          <pc:docMk/>
          <pc:sldMk cId="1712944481" sldId="257"/>
        </pc:sldMkLst>
        <pc:spChg chg="mod">
          <ac:chgData name="Rohan Singh" userId="8019040ebae413d1" providerId="LiveId" clId="{3AB1EEC2-6D68-4B07-930F-DF65638F1CD3}" dt="2023-11-01T14:07:13.765" v="261" actId="1076"/>
          <ac:spMkLst>
            <pc:docMk/>
            <pc:sldMk cId="1712944481" sldId="257"/>
            <ac:spMk id="2" creationId="{3E25BFB3-B765-16B9-53A9-6C7A1818A7FD}"/>
          </ac:spMkLst>
        </pc:spChg>
        <pc:spChg chg="mod">
          <ac:chgData name="Rohan Singh" userId="8019040ebae413d1" providerId="LiveId" clId="{3AB1EEC2-6D68-4B07-930F-DF65638F1CD3}" dt="2023-11-01T14:18:13.165" v="527" actId="20577"/>
          <ac:spMkLst>
            <pc:docMk/>
            <pc:sldMk cId="1712944481" sldId="257"/>
            <ac:spMk id="3" creationId="{9240308A-C515-0D2A-8D73-9ACF7473BCAF}"/>
          </ac:spMkLst>
        </pc:spChg>
      </pc:sldChg>
      <pc:sldChg chg="addSp delSp modSp new mod">
        <pc:chgData name="Rohan Singh" userId="8019040ebae413d1" providerId="LiveId" clId="{3AB1EEC2-6D68-4B07-930F-DF65638F1CD3}" dt="2023-11-01T14:15:57.465" v="323" actId="1076"/>
        <pc:sldMkLst>
          <pc:docMk/>
          <pc:sldMk cId="561948283" sldId="258"/>
        </pc:sldMkLst>
        <pc:spChg chg="mod">
          <ac:chgData name="Rohan Singh" userId="8019040ebae413d1" providerId="LiveId" clId="{3AB1EEC2-6D68-4B07-930F-DF65638F1CD3}" dt="2023-11-01T14:15:57.465" v="323" actId="1076"/>
          <ac:spMkLst>
            <pc:docMk/>
            <pc:sldMk cId="561948283" sldId="258"/>
            <ac:spMk id="2" creationId="{ED886E98-62D8-4FB0-6A66-3AE2206EF5E9}"/>
          </ac:spMkLst>
        </pc:spChg>
        <pc:spChg chg="del mod">
          <ac:chgData name="Rohan Singh" userId="8019040ebae413d1" providerId="LiveId" clId="{3AB1EEC2-6D68-4B07-930F-DF65638F1CD3}" dt="2023-11-01T14:15:33.506" v="317" actId="931"/>
          <ac:spMkLst>
            <pc:docMk/>
            <pc:sldMk cId="561948283" sldId="258"/>
            <ac:spMk id="3" creationId="{7A6359E3-481F-5B91-6399-80B74394D494}"/>
          </ac:spMkLst>
        </pc:spChg>
        <pc:picChg chg="add mod">
          <ac:chgData name="Rohan Singh" userId="8019040ebae413d1" providerId="LiveId" clId="{3AB1EEC2-6D68-4B07-930F-DF65638F1CD3}" dt="2023-11-01T14:15:51.904" v="322" actId="1076"/>
          <ac:picMkLst>
            <pc:docMk/>
            <pc:sldMk cId="561948283" sldId="258"/>
            <ac:picMk id="5" creationId="{E3A80A8E-2096-434F-16D9-3EB626AE1D6F}"/>
          </ac:picMkLst>
        </pc:picChg>
      </pc:sldChg>
      <pc:sldChg chg="modSp new mod">
        <pc:chgData name="Rohan Singh" userId="8019040ebae413d1" providerId="LiveId" clId="{3AB1EEC2-6D68-4B07-930F-DF65638F1CD3}" dt="2023-11-01T14:24:26.652" v="1070" actId="1076"/>
        <pc:sldMkLst>
          <pc:docMk/>
          <pc:sldMk cId="1603134489" sldId="259"/>
        </pc:sldMkLst>
        <pc:spChg chg="mod">
          <ac:chgData name="Rohan Singh" userId="8019040ebae413d1" providerId="LiveId" clId="{3AB1EEC2-6D68-4B07-930F-DF65638F1CD3}" dt="2023-11-01T14:20:52.460" v="785" actId="1076"/>
          <ac:spMkLst>
            <pc:docMk/>
            <pc:sldMk cId="1603134489" sldId="259"/>
            <ac:spMk id="2" creationId="{F7EEB385-275F-9C32-2FA9-5EB2B7AEFD88}"/>
          </ac:spMkLst>
        </pc:spChg>
        <pc:spChg chg="mod">
          <ac:chgData name="Rohan Singh" userId="8019040ebae413d1" providerId="LiveId" clId="{3AB1EEC2-6D68-4B07-930F-DF65638F1CD3}" dt="2023-11-01T14:24:26.652" v="1070" actId="1076"/>
          <ac:spMkLst>
            <pc:docMk/>
            <pc:sldMk cId="1603134489" sldId="259"/>
            <ac:spMk id="3" creationId="{8937AB8E-530C-E646-18D8-FD1D3E1E4E2D}"/>
          </ac:spMkLst>
        </pc:spChg>
      </pc:sldChg>
      <pc:sldChg chg="addSp delSp modSp new mod modClrScheme chgLayout">
        <pc:chgData name="Rohan Singh" userId="8019040ebae413d1" providerId="LiveId" clId="{3AB1EEC2-6D68-4B07-930F-DF65638F1CD3}" dt="2023-11-01T14:55:21.314" v="1995" actId="1076"/>
        <pc:sldMkLst>
          <pc:docMk/>
          <pc:sldMk cId="20137856" sldId="260"/>
        </pc:sldMkLst>
        <pc:spChg chg="mod ord">
          <ac:chgData name="Rohan Singh" userId="8019040ebae413d1" providerId="LiveId" clId="{3AB1EEC2-6D68-4B07-930F-DF65638F1CD3}" dt="2023-11-01T14:55:21.314" v="1995" actId="1076"/>
          <ac:spMkLst>
            <pc:docMk/>
            <pc:sldMk cId="20137856" sldId="260"/>
            <ac:spMk id="2" creationId="{7CF64C4C-4029-C57B-3B66-1BB4BEE40A66}"/>
          </ac:spMkLst>
        </pc:spChg>
        <pc:spChg chg="del mod">
          <ac:chgData name="Rohan Singh" userId="8019040ebae413d1" providerId="LiveId" clId="{3AB1EEC2-6D68-4B07-930F-DF65638F1CD3}" dt="2023-11-01T14:25:17.951" v="1085" actId="21"/>
          <ac:spMkLst>
            <pc:docMk/>
            <pc:sldMk cId="20137856" sldId="260"/>
            <ac:spMk id="3" creationId="{BFD6D0F7-DB67-F529-AD91-610296A02256}"/>
          </ac:spMkLst>
        </pc:spChg>
        <pc:spChg chg="add del mod ord">
          <ac:chgData name="Rohan Singh" userId="8019040ebae413d1" providerId="LiveId" clId="{3AB1EEC2-6D68-4B07-930F-DF65638F1CD3}" dt="2023-11-01T14:25:51.759" v="1089" actId="700"/>
          <ac:spMkLst>
            <pc:docMk/>
            <pc:sldMk cId="20137856" sldId="260"/>
            <ac:spMk id="4" creationId="{D4B246D7-505D-59FB-5E26-602B7B81CA05}"/>
          </ac:spMkLst>
        </pc:spChg>
        <pc:spChg chg="add del mod ord">
          <ac:chgData name="Rohan Singh" userId="8019040ebae413d1" providerId="LiveId" clId="{3AB1EEC2-6D68-4B07-930F-DF65638F1CD3}" dt="2023-11-01T14:25:51.759" v="1089" actId="700"/>
          <ac:spMkLst>
            <pc:docMk/>
            <pc:sldMk cId="20137856" sldId="260"/>
            <ac:spMk id="5" creationId="{D1BA55A7-EF45-5ADC-6E17-860EF97D0109}"/>
          </ac:spMkLst>
        </pc:spChg>
        <pc:spChg chg="add mod ord">
          <ac:chgData name="Rohan Singh" userId="8019040ebae413d1" providerId="LiveId" clId="{3AB1EEC2-6D68-4B07-930F-DF65638F1CD3}" dt="2023-11-01T14:40:39.208" v="1606" actId="20577"/>
          <ac:spMkLst>
            <pc:docMk/>
            <pc:sldMk cId="20137856" sldId="260"/>
            <ac:spMk id="6" creationId="{63B333A9-F463-8042-AB11-2FCFDAD9F33C}"/>
          </ac:spMkLst>
        </pc:spChg>
        <pc:spChg chg="add del mod ord">
          <ac:chgData name="Rohan Singh" userId="8019040ebae413d1" providerId="LiveId" clId="{3AB1EEC2-6D68-4B07-930F-DF65638F1CD3}" dt="2023-11-01T14:40:23.860" v="1594" actId="931"/>
          <ac:spMkLst>
            <pc:docMk/>
            <pc:sldMk cId="20137856" sldId="260"/>
            <ac:spMk id="7" creationId="{442E1FBE-FDCB-5D22-3C12-72EBA8875B6B}"/>
          </ac:spMkLst>
        </pc:spChg>
        <pc:spChg chg="add mod ord">
          <ac:chgData name="Rohan Singh" userId="8019040ebae413d1" providerId="LiveId" clId="{3AB1EEC2-6D68-4B07-930F-DF65638F1CD3}" dt="2023-11-01T14:40:50.290" v="1607" actId="20577"/>
          <ac:spMkLst>
            <pc:docMk/>
            <pc:sldMk cId="20137856" sldId="260"/>
            <ac:spMk id="8" creationId="{7C2E1585-B91F-7B6C-AEB1-8AB30BC1CE23}"/>
          </ac:spMkLst>
        </pc:spChg>
        <pc:spChg chg="add del mod ord">
          <ac:chgData name="Rohan Singh" userId="8019040ebae413d1" providerId="LiveId" clId="{3AB1EEC2-6D68-4B07-930F-DF65638F1CD3}" dt="2023-11-01T14:38:54.152" v="1581" actId="931"/>
          <ac:spMkLst>
            <pc:docMk/>
            <pc:sldMk cId="20137856" sldId="260"/>
            <ac:spMk id="9" creationId="{55157325-F5A2-3107-076F-3E5628523DF7}"/>
          </ac:spMkLst>
        </pc:spChg>
        <pc:picChg chg="add mod modCrop">
          <ac:chgData name="Rohan Singh" userId="8019040ebae413d1" providerId="LiveId" clId="{3AB1EEC2-6D68-4B07-930F-DF65638F1CD3}" dt="2023-11-01T14:39:33.652" v="1592" actId="14100"/>
          <ac:picMkLst>
            <pc:docMk/>
            <pc:sldMk cId="20137856" sldId="260"/>
            <ac:picMk id="11" creationId="{C0B13AB2-1716-6F9B-406A-9A4FC35BE52C}"/>
          </ac:picMkLst>
        </pc:picChg>
        <pc:picChg chg="add mod">
          <ac:chgData name="Rohan Singh" userId="8019040ebae413d1" providerId="LiveId" clId="{3AB1EEC2-6D68-4B07-930F-DF65638F1CD3}" dt="2023-11-01T14:40:29.838" v="1595" actId="14100"/>
          <ac:picMkLst>
            <pc:docMk/>
            <pc:sldMk cId="20137856" sldId="260"/>
            <ac:picMk id="13" creationId="{C09AB5CC-EFD4-6FC8-FDD8-AB80916CC2AF}"/>
          </ac:picMkLst>
        </pc:picChg>
      </pc:sldChg>
      <pc:sldChg chg="addSp delSp modSp new mod ord modClrScheme chgLayout">
        <pc:chgData name="Rohan Singh" userId="8019040ebae413d1" providerId="LiveId" clId="{3AB1EEC2-6D68-4B07-930F-DF65638F1CD3}" dt="2023-11-01T14:30:25.075" v="1294" actId="1076"/>
        <pc:sldMkLst>
          <pc:docMk/>
          <pc:sldMk cId="1787576192" sldId="261"/>
        </pc:sldMkLst>
        <pc:spChg chg="del mod ord">
          <ac:chgData name="Rohan Singh" userId="8019040ebae413d1" providerId="LiveId" clId="{3AB1EEC2-6D68-4B07-930F-DF65638F1CD3}" dt="2023-11-01T14:27:05.863" v="1122" actId="700"/>
          <ac:spMkLst>
            <pc:docMk/>
            <pc:sldMk cId="1787576192" sldId="261"/>
            <ac:spMk id="2" creationId="{C0F27581-8EC8-8F5D-B597-F80297054CE0}"/>
          </ac:spMkLst>
        </pc:spChg>
        <pc:spChg chg="del">
          <ac:chgData name="Rohan Singh" userId="8019040ebae413d1" providerId="LiveId" clId="{3AB1EEC2-6D68-4B07-930F-DF65638F1CD3}" dt="2023-11-01T14:27:05.863" v="1122" actId="700"/>
          <ac:spMkLst>
            <pc:docMk/>
            <pc:sldMk cId="1787576192" sldId="261"/>
            <ac:spMk id="3" creationId="{11CA1F82-0E70-F996-66D9-736312E075C0}"/>
          </ac:spMkLst>
        </pc:spChg>
        <pc:spChg chg="del mod ord">
          <ac:chgData name="Rohan Singh" userId="8019040ebae413d1" providerId="LiveId" clId="{3AB1EEC2-6D68-4B07-930F-DF65638F1CD3}" dt="2023-11-01T14:27:05.863" v="1122" actId="700"/>
          <ac:spMkLst>
            <pc:docMk/>
            <pc:sldMk cId="1787576192" sldId="261"/>
            <ac:spMk id="4" creationId="{0EFBC1A1-6793-B559-3457-BF2835BE8A19}"/>
          </ac:spMkLst>
        </pc:spChg>
        <pc:spChg chg="del">
          <ac:chgData name="Rohan Singh" userId="8019040ebae413d1" providerId="LiveId" clId="{3AB1EEC2-6D68-4B07-930F-DF65638F1CD3}" dt="2023-11-01T14:27:05.863" v="1122" actId="700"/>
          <ac:spMkLst>
            <pc:docMk/>
            <pc:sldMk cId="1787576192" sldId="261"/>
            <ac:spMk id="5" creationId="{BC1AE47D-A88C-3CD7-972A-5CEFC1C8611D}"/>
          </ac:spMkLst>
        </pc:spChg>
        <pc:spChg chg="del">
          <ac:chgData name="Rohan Singh" userId="8019040ebae413d1" providerId="LiveId" clId="{3AB1EEC2-6D68-4B07-930F-DF65638F1CD3}" dt="2023-11-01T14:27:05.863" v="1122" actId="700"/>
          <ac:spMkLst>
            <pc:docMk/>
            <pc:sldMk cId="1787576192" sldId="261"/>
            <ac:spMk id="6" creationId="{D22B6960-C403-596D-C89E-5316CAEB93C4}"/>
          </ac:spMkLst>
        </pc:spChg>
        <pc:spChg chg="add mod ord">
          <ac:chgData name="Rohan Singh" userId="8019040ebae413d1" providerId="LiveId" clId="{3AB1EEC2-6D68-4B07-930F-DF65638F1CD3}" dt="2023-11-01T14:30:19.953" v="1292" actId="1076"/>
          <ac:spMkLst>
            <pc:docMk/>
            <pc:sldMk cId="1787576192" sldId="261"/>
            <ac:spMk id="7" creationId="{6C193ACA-AF70-36DD-D166-E9B54F8CE57A}"/>
          </ac:spMkLst>
        </pc:spChg>
        <pc:spChg chg="add del mod ord">
          <ac:chgData name="Rohan Singh" userId="8019040ebae413d1" providerId="LiveId" clId="{3AB1EEC2-6D68-4B07-930F-DF65638F1CD3}" dt="2023-11-01T14:30:00.137" v="1287" actId="931"/>
          <ac:spMkLst>
            <pc:docMk/>
            <pc:sldMk cId="1787576192" sldId="261"/>
            <ac:spMk id="8" creationId="{7EBC12D6-1A14-8D56-5ECA-B0CB2E17286D}"/>
          </ac:spMkLst>
        </pc:spChg>
        <pc:picChg chg="add mod">
          <ac:chgData name="Rohan Singh" userId="8019040ebae413d1" providerId="LiveId" clId="{3AB1EEC2-6D68-4B07-930F-DF65638F1CD3}" dt="2023-11-01T14:30:25.075" v="1294" actId="1076"/>
          <ac:picMkLst>
            <pc:docMk/>
            <pc:sldMk cId="1787576192" sldId="261"/>
            <ac:picMk id="10" creationId="{B9230999-5F04-77B5-AEC9-02DD712D7304}"/>
          </ac:picMkLst>
        </pc:picChg>
      </pc:sldChg>
      <pc:sldChg chg="addSp delSp modSp new mod">
        <pc:chgData name="Rohan Singh" userId="8019040ebae413d1" providerId="LiveId" clId="{3AB1EEC2-6D68-4B07-930F-DF65638F1CD3}" dt="2023-11-01T14:56:58.112" v="2055" actId="14100"/>
        <pc:sldMkLst>
          <pc:docMk/>
          <pc:sldMk cId="50679140" sldId="262"/>
        </pc:sldMkLst>
        <pc:spChg chg="mod">
          <ac:chgData name="Rohan Singh" userId="8019040ebae413d1" providerId="LiveId" clId="{3AB1EEC2-6D68-4B07-930F-DF65638F1CD3}" dt="2023-11-01T14:35:00.524" v="1545" actId="20577"/>
          <ac:spMkLst>
            <pc:docMk/>
            <pc:sldMk cId="50679140" sldId="262"/>
            <ac:spMk id="2" creationId="{150435CA-583A-5186-D9BB-2DB916AAF900}"/>
          </ac:spMkLst>
        </pc:spChg>
        <pc:spChg chg="del mod">
          <ac:chgData name="Rohan Singh" userId="8019040ebae413d1" providerId="LiveId" clId="{3AB1EEC2-6D68-4B07-930F-DF65638F1CD3}" dt="2023-11-01T14:33:26.452" v="1431" actId="931"/>
          <ac:spMkLst>
            <pc:docMk/>
            <pc:sldMk cId="50679140" sldId="262"/>
            <ac:spMk id="3" creationId="{E31698E8-72BD-634E-6DE4-AC6BBDF1EEFF}"/>
          </ac:spMkLst>
        </pc:spChg>
        <pc:picChg chg="add mod">
          <ac:chgData name="Rohan Singh" userId="8019040ebae413d1" providerId="LiveId" clId="{3AB1EEC2-6D68-4B07-930F-DF65638F1CD3}" dt="2023-11-01T14:56:58.112" v="2055" actId="14100"/>
          <ac:picMkLst>
            <pc:docMk/>
            <pc:sldMk cId="50679140" sldId="262"/>
            <ac:picMk id="5" creationId="{34F65DED-99D3-C986-ADF6-AA12D1A104FE}"/>
          </ac:picMkLst>
        </pc:picChg>
      </pc:sldChg>
      <pc:sldChg chg="addSp delSp modSp new mod">
        <pc:chgData name="Rohan Singh" userId="8019040ebae413d1" providerId="LiveId" clId="{3AB1EEC2-6D68-4B07-930F-DF65638F1CD3}" dt="2023-11-01T14:46:43.148" v="1670" actId="14100"/>
        <pc:sldMkLst>
          <pc:docMk/>
          <pc:sldMk cId="2301229171" sldId="263"/>
        </pc:sldMkLst>
        <pc:spChg chg="del mod">
          <ac:chgData name="Rohan Singh" userId="8019040ebae413d1" providerId="LiveId" clId="{3AB1EEC2-6D68-4B07-930F-DF65638F1CD3}" dt="2023-11-01T14:45:03.157" v="1612" actId="21"/>
          <ac:spMkLst>
            <pc:docMk/>
            <pc:sldMk cId="2301229171" sldId="263"/>
            <ac:spMk id="2" creationId="{316968A0-ED49-109D-6F07-164BC6A70F9E}"/>
          </ac:spMkLst>
        </pc:spChg>
        <pc:spChg chg="mod">
          <ac:chgData name="Rohan Singh" userId="8019040ebae413d1" providerId="LiveId" clId="{3AB1EEC2-6D68-4B07-930F-DF65638F1CD3}" dt="2023-11-01T14:45:34.774" v="1657" actId="1076"/>
          <ac:spMkLst>
            <pc:docMk/>
            <pc:sldMk cId="2301229171" sldId="263"/>
            <ac:spMk id="3" creationId="{267D1449-5CF4-BCC5-811D-575BAF480DF7}"/>
          </ac:spMkLst>
        </pc:spChg>
        <pc:spChg chg="del mod">
          <ac:chgData name="Rohan Singh" userId="8019040ebae413d1" providerId="LiveId" clId="{3AB1EEC2-6D68-4B07-930F-DF65638F1CD3}" dt="2023-11-01T14:46:12.293" v="1663" actId="931"/>
          <ac:spMkLst>
            <pc:docMk/>
            <pc:sldMk cId="2301229171" sldId="263"/>
            <ac:spMk id="4" creationId="{826EDE09-9834-A4F8-CC9B-1225C8165F0D}"/>
          </ac:spMkLst>
        </pc:spChg>
        <pc:spChg chg="mod">
          <ac:chgData name="Rohan Singh" userId="8019040ebae413d1" providerId="LiveId" clId="{3AB1EEC2-6D68-4B07-930F-DF65638F1CD3}" dt="2023-11-01T14:46:30.098" v="1667" actId="1076"/>
          <ac:spMkLst>
            <pc:docMk/>
            <pc:sldMk cId="2301229171" sldId="263"/>
            <ac:spMk id="5" creationId="{84395D1E-AB07-C7A8-0CAC-AB2A5DC35376}"/>
          </ac:spMkLst>
        </pc:spChg>
        <pc:spChg chg="del mod">
          <ac:chgData name="Rohan Singh" userId="8019040ebae413d1" providerId="LiveId" clId="{3AB1EEC2-6D68-4B07-930F-DF65638F1CD3}" dt="2023-11-01T14:46:36.921" v="1668" actId="931"/>
          <ac:spMkLst>
            <pc:docMk/>
            <pc:sldMk cId="2301229171" sldId="263"/>
            <ac:spMk id="6" creationId="{F3E50E30-3020-D2F8-3611-14FF1DBA5532}"/>
          </ac:spMkLst>
        </pc:spChg>
        <pc:spChg chg="add del mod">
          <ac:chgData name="Rohan Singh" userId="8019040ebae413d1" providerId="LiveId" clId="{3AB1EEC2-6D68-4B07-930F-DF65638F1CD3}" dt="2023-11-01T14:45:13.060" v="1613" actId="21"/>
          <ac:spMkLst>
            <pc:docMk/>
            <pc:sldMk cId="2301229171" sldId="263"/>
            <ac:spMk id="8" creationId="{EC56D6CB-11F7-F988-C31C-FB667F6199BE}"/>
          </ac:spMkLst>
        </pc:spChg>
        <pc:picChg chg="add mod">
          <ac:chgData name="Rohan Singh" userId="8019040ebae413d1" providerId="LiveId" clId="{3AB1EEC2-6D68-4B07-930F-DF65638F1CD3}" dt="2023-11-01T14:46:23.411" v="1665" actId="1076"/>
          <ac:picMkLst>
            <pc:docMk/>
            <pc:sldMk cId="2301229171" sldId="263"/>
            <ac:picMk id="10" creationId="{4DFE42BC-6E09-4369-1EA1-E844621C7913}"/>
          </ac:picMkLst>
        </pc:picChg>
        <pc:picChg chg="add mod">
          <ac:chgData name="Rohan Singh" userId="8019040ebae413d1" providerId="LiveId" clId="{3AB1EEC2-6D68-4B07-930F-DF65638F1CD3}" dt="2023-11-01T14:46:43.148" v="1670" actId="14100"/>
          <ac:picMkLst>
            <pc:docMk/>
            <pc:sldMk cId="2301229171" sldId="263"/>
            <ac:picMk id="12" creationId="{C2221C6B-2BB0-39D3-0CA1-E53A0F18A873}"/>
          </ac:picMkLst>
        </pc:picChg>
      </pc:sldChg>
      <pc:sldChg chg="modSp new del mod">
        <pc:chgData name="Rohan Singh" userId="8019040ebae413d1" providerId="LiveId" clId="{3AB1EEC2-6D68-4B07-930F-DF65638F1CD3}" dt="2023-11-01T14:35:38.983" v="1552" actId="2696"/>
        <pc:sldMkLst>
          <pc:docMk/>
          <pc:sldMk cId="3626839945" sldId="263"/>
        </pc:sldMkLst>
        <pc:spChg chg="mod">
          <ac:chgData name="Rohan Singh" userId="8019040ebae413d1" providerId="LiveId" clId="{3AB1EEC2-6D68-4B07-930F-DF65638F1CD3}" dt="2023-11-01T14:35:29.456" v="1551" actId="20577"/>
          <ac:spMkLst>
            <pc:docMk/>
            <pc:sldMk cId="3626839945" sldId="263"/>
            <ac:spMk id="2" creationId="{870A7305-231E-63F6-B684-2E06E206CC5A}"/>
          </ac:spMkLst>
        </pc:spChg>
      </pc:sldChg>
      <pc:sldChg chg="addSp delSp modSp new mod">
        <pc:chgData name="Rohan Singh" userId="8019040ebae413d1" providerId="LiveId" clId="{3AB1EEC2-6D68-4B07-930F-DF65638F1CD3}" dt="2023-11-01T14:54:45.458" v="1994" actId="1076"/>
        <pc:sldMkLst>
          <pc:docMk/>
          <pc:sldMk cId="2232108632" sldId="264"/>
        </pc:sldMkLst>
        <pc:spChg chg="mod">
          <ac:chgData name="Rohan Singh" userId="8019040ebae413d1" providerId="LiveId" clId="{3AB1EEC2-6D68-4B07-930F-DF65638F1CD3}" dt="2023-11-01T14:54:40.367" v="1993" actId="1076"/>
          <ac:spMkLst>
            <pc:docMk/>
            <pc:sldMk cId="2232108632" sldId="264"/>
            <ac:spMk id="2" creationId="{36E31059-4FFE-8300-611E-D048E616A730}"/>
          </ac:spMkLst>
        </pc:spChg>
        <pc:spChg chg="del">
          <ac:chgData name="Rohan Singh" userId="8019040ebae413d1" providerId="LiveId" clId="{3AB1EEC2-6D68-4B07-930F-DF65638F1CD3}" dt="2023-11-01T14:49:30.704" v="1963" actId="21"/>
          <ac:spMkLst>
            <pc:docMk/>
            <pc:sldMk cId="2232108632" sldId="264"/>
            <ac:spMk id="3" creationId="{6832FDB4-6E3D-8153-05EF-AB818E4DDDDB}"/>
          </ac:spMkLst>
        </pc:spChg>
        <pc:spChg chg="del mod">
          <ac:chgData name="Rohan Singh" userId="8019040ebae413d1" providerId="LiveId" clId="{3AB1EEC2-6D68-4B07-930F-DF65638F1CD3}" dt="2023-11-01T14:53:33.404" v="1967" actId="931"/>
          <ac:spMkLst>
            <pc:docMk/>
            <pc:sldMk cId="2232108632" sldId="264"/>
            <ac:spMk id="4" creationId="{9CA98302-250C-5AD1-F11B-ECB21C4D9D2F}"/>
          </ac:spMkLst>
        </pc:spChg>
        <pc:spChg chg="del">
          <ac:chgData name="Rohan Singh" userId="8019040ebae413d1" providerId="LiveId" clId="{3AB1EEC2-6D68-4B07-930F-DF65638F1CD3}" dt="2023-11-01T14:49:34.181" v="1964" actId="21"/>
          <ac:spMkLst>
            <pc:docMk/>
            <pc:sldMk cId="2232108632" sldId="264"/>
            <ac:spMk id="5" creationId="{889A4609-CEB2-87F9-EF0F-5C51E70CE050}"/>
          </ac:spMkLst>
        </pc:spChg>
        <pc:spChg chg="del">
          <ac:chgData name="Rohan Singh" userId="8019040ebae413d1" providerId="LiveId" clId="{3AB1EEC2-6D68-4B07-930F-DF65638F1CD3}" dt="2023-11-01T14:52:39.246" v="1965" actId="21"/>
          <ac:spMkLst>
            <pc:docMk/>
            <pc:sldMk cId="2232108632" sldId="264"/>
            <ac:spMk id="6" creationId="{9014C557-1049-84F0-533F-C3DFB973EAB5}"/>
          </ac:spMkLst>
        </pc:spChg>
        <pc:picChg chg="add mod">
          <ac:chgData name="Rohan Singh" userId="8019040ebae413d1" providerId="LiveId" clId="{3AB1EEC2-6D68-4B07-930F-DF65638F1CD3}" dt="2023-11-01T14:54:45.458" v="1994" actId="1076"/>
          <ac:picMkLst>
            <pc:docMk/>
            <pc:sldMk cId="2232108632" sldId="264"/>
            <ac:picMk id="8" creationId="{7CD0074E-CC6C-CF3E-DDBC-0218CF2390C0}"/>
          </ac:picMkLst>
        </pc:picChg>
      </pc:sldChg>
      <pc:sldChg chg="addSp delSp modSp new mod">
        <pc:chgData name="Rohan Singh" userId="8019040ebae413d1" providerId="LiveId" clId="{3AB1EEC2-6D68-4B07-930F-DF65638F1CD3}" dt="2023-11-01T15:00:18.035" v="2060" actId="2711"/>
        <pc:sldMkLst>
          <pc:docMk/>
          <pc:sldMk cId="4216704021" sldId="265"/>
        </pc:sldMkLst>
        <pc:spChg chg="mod">
          <ac:chgData name="Rohan Singh" userId="8019040ebae413d1" providerId="LiveId" clId="{3AB1EEC2-6D68-4B07-930F-DF65638F1CD3}" dt="2023-11-01T15:00:18.035" v="2060" actId="2711"/>
          <ac:spMkLst>
            <pc:docMk/>
            <pc:sldMk cId="4216704021" sldId="265"/>
            <ac:spMk id="2" creationId="{622FC8AE-EF0B-FE96-37BC-2AB007CD995B}"/>
          </ac:spMkLst>
        </pc:spChg>
        <pc:spChg chg="del">
          <ac:chgData name="Rohan Singh" userId="8019040ebae413d1" providerId="LiveId" clId="{3AB1EEC2-6D68-4B07-930F-DF65638F1CD3}" dt="2023-11-01T14:55:55.091" v="1999" actId="21"/>
          <ac:spMkLst>
            <pc:docMk/>
            <pc:sldMk cId="4216704021" sldId="265"/>
            <ac:spMk id="3" creationId="{6BB1AB68-CFCA-3BEE-5A56-2F4863DEE645}"/>
          </ac:spMkLst>
        </pc:spChg>
        <pc:spChg chg="del">
          <ac:chgData name="Rohan Singh" userId="8019040ebae413d1" providerId="LiveId" clId="{3AB1EEC2-6D68-4B07-930F-DF65638F1CD3}" dt="2023-11-01T14:55:41.718" v="1996" actId="21"/>
          <ac:spMkLst>
            <pc:docMk/>
            <pc:sldMk cId="4216704021" sldId="265"/>
            <ac:spMk id="4" creationId="{415C487D-511C-1A98-8EC1-6207D7450318}"/>
          </ac:spMkLst>
        </pc:spChg>
        <pc:spChg chg="del">
          <ac:chgData name="Rohan Singh" userId="8019040ebae413d1" providerId="LiveId" clId="{3AB1EEC2-6D68-4B07-930F-DF65638F1CD3}" dt="2023-11-01T14:55:59.390" v="2000" actId="21"/>
          <ac:spMkLst>
            <pc:docMk/>
            <pc:sldMk cId="4216704021" sldId="265"/>
            <ac:spMk id="5" creationId="{94080145-1417-4920-1170-A6C3A2702467}"/>
          </ac:spMkLst>
        </pc:spChg>
        <pc:spChg chg="add del mod">
          <ac:chgData name="Rohan Singh" userId="8019040ebae413d1" providerId="LiveId" clId="{3AB1EEC2-6D68-4B07-930F-DF65638F1CD3}" dt="2023-11-01T14:59:46.857" v="2056" actId="931"/>
          <ac:spMkLst>
            <pc:docMk/>
            <pc:sldMk cId="4216704021" sldId="265"/>
            <ac:spMk id="6" creationId="{0C55D3C7-A669-07BF-4F36-E187D36961C3}"/>
          </ac:spMkLst>
        </pc:spChg>
        <pc:picChg chg="add mod">
          <ac:chgData name="Rohan Singh" userId="8019040ebae413d1" providerId="LiveId" clId="{3AB1EEC2-6D68-4B07-930F-DF65638F1CD3}" dt="2023-11-01T14:59:59.589" v="2059" actId="1076"/>
          <ac:picMkLst>
            <pc:docMk/>
            <pc:sldMk cId="4216704021" sldId="265"/>
            <ac:picMk id="8" creationId="{CCA79583-4CA4-0001-3A85-6B400B6EDA5C}"/>
          </ac:picMkLst>
        </pc:picChg>
      </pc:sldChg>
      <pc:sldChg chg="addSp delSp modSp new mod modClrScheme chgLayout">
        <pc:chgData name="Rohan Singh" userId="8019040ebae413d1" providerId="LiveId" clId="{3AB1EEC2-6D68-4B07-930F-DF65638F1CD3}" dt="2023-11-01T16:41:45.488" v="2106" actId="2711"/>
        <pc:sldMkLst>
          <pc:docMk/>
          <pc:sldMk cId="730076024" sldId="266"/>
        </pc:sldMkLst>
        <pc:spChg chg="del mod ord">
          <ac:chgData name="Rohan Singh" userId="8019040ebae413d1" providerId="LiveId" clId="{3AB1EEC2-6D68-4B07-930F-DF65638F1CD3}" dt="2023-11-01T16:36:56.787" v="2063" actId="700"/>
          <ac:spMkLst>
            <pc:docMk/>
            <pc:sldMk cId="730076024" sldId="266"/>
            <ac:spMk id="2" creationId="{F30B1556-F64D-8E35-62F7-5D11C4351449}"/>
          </ac:spMkLst>
        </pc:spChg>
        <pc:spChg chg="del">
          <ac:chgData name="Rohan Singh" userId="8019040ebae413d1" providerId="LiveId" clId="{3AB1EEC2-6D68-4B07-930F-DF65638F1CD3}" dt="2023-11-01T16:36:48.637" v="2062" actId="21"/>
          <ac:spMkLst>
            <pc:docMk/>
            <pc:sldMk cId="730076024" sldId="266"/>
            <ac:spMk id="3" creationId="{464B7B31-53DF-722E-C8B2-A4424790F9AD}"/>
          </ac:spMkLst>
        </pc:spChg>
        <pc:spChg chg="del mod ord">
          <ac:chgData name="Rohan Singh" userId="8019040ebae413d1" providerId="LiveId" clId="{3AB1EEC2-6D68-4B07-930F-DF65638F1CD3}" dt="2023-11-01T16:36:56.787" v="2063" actId="700"/>
          <ac:spMkLst>
            <pc:docMk/>
            <pc:sldMk cId="730076024" sldId="266"/>
            <ac:spMk id="4" creationId="{E4DC5659-9CB2-2431-77F3-D93B88A07AC6}"/>
          </ac:spMkLst>
        </pc:spChg>
        <pc:spChg chg="del">
          <ac:chgData name="Rohan Singh" userId="8019040ebae413d1" providerId="LiveId" clId="{3AB1EEC2-6D68-4B07-930F-DF65638F1CD3}" dt="2023-11-01T16:36:56.787" v="2063" actId="700"/>
          <ac:spMkLst>
            <pc:docMk/>
            <pc:sldMk cId="730076024" sldId="266"/>
            <ac:spMk id="5" creationId="{B5496A97-CBC9-5B66-B2DC-00B6148AEFA7}"/>
          </ac:spMkLst>
        </pc:spChg>
        <pc:spChg chg="del">
          <ac:chgData name="Rohan Singh" userId="8019040ebae413d1" providerId="LiveId" clId="{3AB1EEC2-6D68-4B07-930F-DF65638F1CD3}" dt="2023-11-01T16:36:56.787" v="2063" actId="700"/>
          <ac:spMkLst>
            <pc:docMk/>
            <pc:sldMk cId="730076024" sldId="266"/>
            <ac:spMk id="6" creationId="{078E90D7-FEF9-1D62-67DE-45681819ED0E}"/>
          </ac:spMkLst>
        </pc:spChg>
        <pc:spChg chg="add del mod ord">
          <ac:chgData name="Rohan Singh" userId="8019040ebae413d1" providerId="LiveId" clId="{3AB1EEC2-6D68-4B07-930F-DF65638F1CD3}" dt="2023-11-01T16:41:45.488" v="2106" actId="2711"/>
          <ac:spMkLst>
            <pc:docMk/>
            <pc:sldMk cId="730076024" sldId="266"/>
            <ac:spMk id="7" creationId="{E3B9F0AA-380A-665C-ABA4-A562FEA36C41}"/>
          </ac:spMkLst>
        </pc:spChg>
        <pc:spChg chg="add del mod ord">
          <ac:chgData name="Rohan Singh" userId="8019040ebae413d1" providerId="LiveId" clId="{3AB1EEC2-6D68-4B07-930F-DF65638F1CD3}" dt="2023-11-01T16:38:23.920" v="2066" actId="21"/>
          <ac:spMkLst>
            <pc:docMk/>
            <pc:sldMk cId="730076024" sldId="266"/>
            <ac:spMk id="8" creationId="{70FEEAD5-AFCE-7C79-C044-0D957DC7837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29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59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402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205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117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480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427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183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78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3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62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836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06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07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99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44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22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E6D099-3927-4447-BD6D-CD935C79D040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6754D1-E7D0-42BB-85C2-8C2236692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95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1F0E-53E9-CBFB-CD7B-9DAE20D32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895" y="395696"/>
            <a:ext cx="8111388" cy="3520695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000" b="1" u="sng" dirty="0"/>
            </a:br>
            <a:br>
              <a:rPr lang="en-US" sz="6000" b="1" u="sng" dirty="0"/>
            </a:br>
            <a:r>
              <a:rPr lang="en-US" sz="6000" b="1" u="sng" dirty="0"/>
              <a:t>INTERNSHIP PROJECT PRESENTATION</a:t>
            </a:r>
            <a:br>
              <a:rPr lang="en-US" sz="6000" b="1" u="sng" dirty="0"/>
            </a:br>
            <a:br>
              <a:rPr lang="en-US" sz="6000" b="1" u="sng" dirty="0"/>
            </a:br>
            <a:r>
              <a:rPr lang="en-US" sz="6000" b="1" u="sng" dirty="0"/>
              <a:t>CSE  DEPARTMENT</a:t>
            </a:r>
            <a:endParaRPr lang="en-IN" sz="6000" b="1" u="sng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7322636-6E12-15C4-8727-4208FA95D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8861" y="5531769"/>
            <a:ext cx="9144000" cy="124651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ptos" panose="020B0004020202020204" pitchFamily="34" charset="0"/>
              </a:rPr>
              <a:t>Made by:-Rohan Singh</a:t>
            </a:r>
          </a:p>
          <a:p>
            <a:r>
              <a:rPr lang="en-US" dirty="0">
                <a:latin typeface="Aptos" panose="020B0004020202020204" pitchFamily="34" charset="0"/>
              </a:rPr>
              <a:t>University Roll No.-2200290100136</a:t>
            </a:r>
          </a:p>
          <a:p>
            <a:r>
              <a:rPr lang="en-US" dirty="0">
                <a:latin typeface="Aptos" panose="020B0004020202020204" pitchFamily="34" charset="0"/>
              </a:rPr>
              <a:t>Section:-5-C</a:t>
            </a:r>
            <a:endParaRPr lang="en-IN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14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059-4FFE-8300-611E-D048E616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06" y="99204"/>
            <a:ext cx="10550106" cy="1752599"/>
          </a:xfrm>
        </p:spPr>
        <p:txBody>
          <a:bodyPr>
            <a:noAutofit/>
          </a:bodyPr>
          <a:lstStyle/>
          <a:p>
            <a:r>
              <a:rPr lang="en-US" sz="2800" dirty="0"/>
              <a:t>Some buttons and links have been provided at the bottom to minimize a person’s effort while searching for his PG. </a:t>
            </a:r>
            <a:r>
              <a:rPr lang="en-US" sz="2800" dirty="0" err="1"/>
              <a:t>He/She</a:t>
            </a:r>
            <a:r>
              <a:rPr lang="en-US" sz="2800" dirty="0"/>
              <a:t> can directly click on those buttons and links to see the PGs available in that area.</a:t>
            </a:r>
            <a:endParaRPr lang="en-IN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D0074E-CC6C-CF3E-DDBC-0218CF2390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78" y="1923691"/>
            <a:ext cx="9635705" cy="4080294"/>
          </a:xfrm>
        </p:spPr>
      </p:pic>
    </p:spTree>
    <p:extLst>
      <p:ext uri="{BB962C8B-B14F-4D97-AF65-F5344CB8AC3E}">
        <p14:creationId xmlns:p14="http://schemas.microsoft.com/office/powerpoint/2010/main" val="223210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EF10-3C57-921E-FC1F-F6E534C6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30" y="918713"/>
            <a:ext cx="11162582" cy="1009291"/>
          </a:xfrm>
        </p:spPr>
        <p:txBody>
          <a:bodyPr>
            <a:noAutofit/>
          </a:bodyPr>
          <a:lstStyle/>
          <a:p>
            <a:r>
              <a:rPr lang="en-US" sz="4400" b="1" i="0" u="sng" dirty="0">
                <a:effectLst/>
                <a:latin typeface="-apple-system"/>
              </a:rPr>
              <a:t>Build a simple React application</a:t>
            </a:r>
            <a:br>
              <a:rPr lang="en-US" sz="4400" b="1" i="0" u="sng" dirty="0">
                <a:effectLst/>
                <a:latin typeface="-apple-system"/>
              </a:rPr>
            </a:br>
            <a:endParaRPr lang="en-IN" sz="4400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B0287-0654-07BF-3A5F-30C420A6C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0960" y="2242867"/>
            <a:ext cx="10126844" cy="3191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title of this react app is ‘</a:t>
            </a:r>
            <a:r>
              <a:rPr lang="en-US" sz="3200" b="1" dirty="0"/>
              <a:t>Plan-With-Rohan</a:t>
            </a:r>
            <a:r>
              <a:rPr lang="en-US" sz="3200" dirty="0"/>
              <a:t>’. This react app provides a simple interface having different trip plans along with their cost and description of the city. The users who are not interested in a particular trip may remove the trip from their page with the ‘Not Interested’ button.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28759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804DC4-EEAA-4F74-8DA6-B394D7A92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79" y="222742"/>
            <a:ext cx="4985634" cy="6281575"/>
          </a:xfr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28B704-22EE-E584-6FB2-EEEE545330CD}"/>
              </a:ext>
            </a:extLst>
          </p:cNvPr>
          <p:cNvSpPr/>
          <p:nvPr/>
        </p:nvSpPr>
        <p:spPr>
          <a:xfrm>
            <a:off x="7181445" y="29443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117AEF-4F1F-E484-EF4E-17B558E7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085" y="399587"/>
            <a:ext cx="3504366" cy="59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8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75D6AB-020E-E301-A985-56B3ECA6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09" y="268857"/>
            <a:ext cx="10018713" cy="79794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Now, with the help of ‘Not Interested Button the user can remove a trip card from his webpage.</a:t>
            </a:r>
            <a:endParaRPr lang="en-IN" sz="32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695590-C07A-E267-EF9B-8FC73897CF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93" y="1138687"/>
            <a:ext cx="3942843" cy="560717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4E703A6-DC15-9FCA-9EB6-CAB51ED413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78" y="1316634"/>
            <a:ext cx="3942844" cy="4709364"/>
          </a:xfr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0BA4283-8C88-E82C-3E4F-18F78F248C87}"/>
              </a:ext>
            </a:extLst>
          </p:cNvPr>
          <p:cNvSpPr/>
          <p:nvPr/>
        </p:nvSpPr>
        <p:spPr>
          <a:xfrm>
            <a:off x="5960853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93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50BBAC-C608-12A1-216F-61A8878B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1" y="293299"/>
            <a:ext cx="9973726" cy="1121433"/>
          </a:xfrm>
        </p:spPr>
        <p:txBody>
          <a:bodyPr>
            <a:noAutofit/>
          </a:bodyPr>
          <a:lstStyle/>
          <a:p>
            <a:r>
              <a:rPr lang="en-US" sz="2800" dirty="0"/>
              <a:t>When the user has removed all the trip cards , he will encounter a Refresh Button using which he can get all his trip cards back.</a:t>
            </a:r>
            <a:endParaRPr lang="en-IN" sz="28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CE3084-B4DD-CCBC-8A86-C87DB649BB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1623" r="9078"/>
          <a:stretch/>
        </p:blipFill>
        <p:spPr>
          <a:xfrm>
            <a:off x="1684337" y="1717584"/>
            <a:ext cx="3761807" cy="4295027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D03DC6-2947-A0F2-CACD-590465D166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57" y="1501775"/>
            <a:ext cx="4313207" cy="5356225"/>
          </a:xfr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56C6DD-E8A4-19A7-94D4-D4D94AC031AD}"/>
              </a:ext>
            </a:extLst>
          </p:cNvPr>
          <p:cNvSpPr/>
          <p:nvPr/>
        </p:nvSpPr>
        <p:spPr>
          <a:xfrm>
            <a:off x="5606796" y="36952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05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B9F0AA-380A-665C-ABA4-A562FEA36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25" y="2043742"/>
            <a:ext cx="10018713" cy="2295345"/>
          </a:xfrm>
        </p:spPr>
        <p:txBody>
          <a:bodyPr>
            <a:normAutofit/>
          </a:bodyPr>
          <a:lstStyle/>
          <a:p>
            <a:r>
              <a:rPr lang="en-US" sz="11500" b="1" dirty="0">
                <a:solidFill>
                  <a:srgbClr val="0066FF"/>
                </a:solidFill>
                <a:latin typeface="Bell MT" panose="02020503060305020303" pitchFamily="18" charset="0"/>
              </a:rPr>
              <a:t>T</a:t>
            </a:r>
            <a:r>
              <a:rPr lang="en-US" sz="8800" b="1" dirty="0">
                <a:solidFill>
                  <a:srgbClr val="0066FF"/>
                </a:solidFill>
                <a:latin typeface="Bell MT" panose="02020503060305020303" pitchFamily="18" charset="0"/>
              </a:rPr>
              <a:t>HANK </a:t>
            </a:r>
            <a:r>
              <a:rPr lang="en-US" sz="11500" b="1" dirty="0">
                <a:solidFill>
                  <a:srgbClr val="0066FF"/>
                </a:solidFill>
                <a:latin typeface="Bell MT" panose="02020503060305020303" pitchFamily="18" charset="0"/>
              </a:rPr>
              <a:t>Y</a:t>
            </a:r>
            <a:r>
              <a:rPr lang="en-US" sz="8800" b="1" dirty="0">
                <a:solidFill>
                  <a:srgbClr val="0066FF"/>
                </a:solidFill>
                <a:latin typeface="Bell MT" panose="02020503060305020303" pitchFamily="18" charset="0"/>
              </a:rPr>
              <a:t>OU</a:t>
            </a:r>
            <a:endParaRPr lang="en-IN" sz="8800" b="1" dirty="0">
              <a:solidFill>
                <a:srgbClr val="0066FF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7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FBCE-5D01-9C42-B9E3-41DA855B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301924"/>
            <a:ext cx="10018713" cy="1752599"/>
          </a:xfrm>
        </p:spPr>
        <p:txBody>
          <a:bodyPr/>
          <a:lstStyle/>
          <a:p>
            <a:r>
              <a:rPr lang="en-US" sz="4800" u="sng" dirty="0"/>
              <a:t>MLSA Internship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7ECEB-9206-AE1C-4364-4C56FFA43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637581"/>
            <a:ext cx="10018713" cy="4737340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/>
              <a:t>TOPICS:-</a:t>
            </a:r>
          </a:p>
          <a:p>
            <a:pPr marL="0" indent="0">
              <a:buNone/>
            </a:pPr>
            <a:endParaRPr lang="en-US" sz="1100" b="1" u="sng" dirty="0"/>
          </a:p>
          <a:p>
            <a:r>
              <a:rPr lang="en-IN" b="0" i="0" dirty="0">
                <a:effectLst/>
                <a:latin typeface="-apple-system"/>
              </a:rPr>
              <a:t>Style a basic webpage</a:t>
            </a:r>
          </a:p>
          <a:p>
            <a:r>
              <a:rPr lang="en-US" b="0" i="0" dirty="0">
                <a:effectLst/>
                <a:latin typeface="-apple-system"/>
              </a:rPr>
              <a:t>Build a simple React application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79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BFB3-B765-16B9-53A9-6C7A1818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661" y="242977"/>
            <a:ext cx="10018713" cy="866955"/>
          </a:xfrm>
        </p:spPr>
        <p:txBody>
          <a:bodyPr>
            <a:normAutofit/>
          </a:bodyPr>
          <a:lstStyle/>
          <a:p>
            <a:r>
              <a:rPr lang="en-IN" sz="4800" b="1" i="0" u="sng" dirty="0">
                <a:effectLst/>
                <a:latin typeface="-apple-system"/>
              </a:rPr>
              <a:t>Style a basic webpage</a:t>
            </a:r>
            <a:endParaRPr lang="en-IN" sz="54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308A-C515-0D2A-8D73-9ACF7473B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459302"/>
            <a:ext cx="10018713" cy="4449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The title of this project is </a:t>
            </a:r>
            <a:r>
              <a:rPr lang="en-US" sz="3200" b="1" u="sng" dirty="0">
                <a:latin typeface="+mj-lt"/>
              </a:rPr>
              <a:t>‘PG Life’</a:t>
            </a:r>
            <a:r>
              <a:rPr lang="en-US" sz="3200" dirty="0">
                <a:latin typeface="+mj-lt"/>
              </a:rPr>
              <a:t> because it is based on finding nearby paying guests accommodation as per the location ,budget and requirements of the seeker. At PG Life, </a:t>
            </a:r>
            <a:r>
              <a:rPr lang="en-US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sz="320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empowers you with the tools and information you need to make an informed decision. With a few clicks, you can access detailed listings, high-quality photographs, and essential information about PG facilities and amenities.</a:t>
            </a:r>
            <a:endParaRPr lang="en-IN" sz="3200" u="sng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4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6E98-62D8-4FB0-6A66-3AE2206E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34" y="166059"/>
            <a:ext cx="10018713" cy="737558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MAIN PAGE OF WEBSITE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81028E-07D1-85A6-926D-07222F97B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16" y="983411"/>
            <a:ext cx="7982800" cy="5542227"/>
          </a:xfrm>
        </p:spPr>
      </p:pic>
    </p:spTree>
    <p:extLst>
      <p:ext uri="{BB962C8B-B14F-4D97-AF65-F5344CB8AC3E}">
        <p14:creationId xmlns:p14="http://schemas.microsoft.com/office/powerpoint/2010/main" val="56194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B385-275F-9C32-2FA9-5EB2B7AE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3492"/>
            <a:ext cx="10018713" cy="815196"/>
          </a:xfrm>
        </p:spPr>
        <p:txBody>
          <a:bodyPr/>
          <a:lstStyle/>
          <a:p>
            <a:r>
              <a:rPr lang="en-US" dirty="0"/>
              <a:t>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AB8E-530C-E646-18D8-FD1D3E1E4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080" y="1373038"/>
            <a:ext cx="10018713" cy="4467046"/>
          </a:xfrm>
        </p:spPr>
        <p:txBody>
          <a:bodyPr/>
          <a:lstStyle/>
          <a:p>
            <a:r>
              <a:rPr lang="en-US" dirty="0"/>
              <a:t>The main page of my website contains a search bar where a person can search his PG Accommodation as per his/her convenience. If he/she wants to take a PG in a major city like Delhi, Mumbai, Hyderabad or Bengaluru, then he/she can click on the buttons provided below the search bar that would take him/her directly to the PG’s in these major cities.</a:t>
            </a:r>
          </a:p>
          <a:p>
            <a:r>
              <a:rPr lang="en-US" dirty="0"/>
              <a:t>The main page of my website is designed using </a:t>
            </a:r>
            <a:r>
              <a:rPr lang="en-US" b="1" dirty="0"/>
              <a:t>HTML</a:t>
            </a:r>
            <a:r>
              <a:rPr lang="en-US" dirty="0"/>
              <a:t>(Hypertext Markup Language) and </a:t>
            </a:r>
            <a:r>
              <a:rPr lang="en-US" b="1" dirty="0"/>
              <a:t>CSS</a:t>
            </a:r>
            <a:r>
              <a:rPr lang="en-US" dirty="0"/>
              <a:t>(Cascading Style Sheets).</a:t>
            </a:r>
          </a:p>
          <a:p>
            <a:r>
              <a:rPr lang="en-US" dirty="0"/>
              <a:t>HTML provides the structure to the webpage whereas CSS is used to style and animate the page making it presentable and look good.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313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193ACA-AF70-36DD-D166-E9B54F8C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71732"/>
            <a:ext cx="10018713" cy="1752599"/>
          </a:xfrm>
        </p:spPr>
        <p:txBody>
          <a:bodyPr>
            <a:normAutofit/>
          </a:bodyPr>
          <a:lstStyle/>
          <a:p>
            <a:r>
              <a:rPr lang="en-US" sz="3200" dirty="0"/>
              <a:t>It has a navigation bar on its top that contains the logo and sign up and login buttons using which a user can sign in or login to the website.</a:t>
            </a:r>
            <a:endParaRPr lang="en-IN" sz="32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9230999-5F04-77B5-AEC9-02DD712D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62" y="2024331"/>
            <a:ext cx="9751862" cy="4031411"/>
          </a:xfrm>
        </p:spPr>
      </p:pic>
    </p:spTree>
    <p:extLst>
      <p:ext uri="{BB962C8B-B14F-4D97-AF65-F5344CB8AC3E}">
        <p14:creationId xmlns:p14="http://schemas.microsoft.com/office/powerpoint/2010/main" val="178757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35CA-583A-5186-D9BB-2DB916AA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696" y="452887"/>
            <a:ext cx="10018713" cy="1004977"/>
          </a:xfrm>
        </p:spPr>
        <p:txBody>
          <a:bodyPr>
            <a:normAutofit fontScale="90000"/>
          </a:bodyPr>
          <a:lstStyle/>
          <a:p>
            <a:r>
              <a:rPr lang="en-US" dirty="0"/>
              <a:t>A Signup form appears after clicking on the signup button to create a new account as per the required details that have to be filled.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65DED-99D3-C986-ADF6-AA12D1A10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33" y="1935910"/>
            <a:ext cx="9385539" cy="4469203"/>
          </a:xfrm>
        </p:spPr>
      </p:pic>
    </p:spTree>
    <p:extLst>
      <p:ext uri="{BB962C8B-B14F-4D97-AF65-F5344CB8AC3E}">
        <p14:creationId xmlns:p14="http://schemas.microsoft.com/office/powerpoint/2010/main" val="5067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4C4C-4029-C57B-3B66-1BB4BEE4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12039"/>
            <a:ext cx="10018713" cy="724829"/>
          </a:xfrm>
        </p:spPr>
        <p:txBody>
          <a:bodyPr/>
          <a:lstStyle/>
          <a:p>
            <a:r>
              <a:rPr lang="en-US" u="sng" dirty="0"/>
              <a:t>HTML Usage</a:t>
            </a:r>
            <a:endParaRPr lang="en-IN" u="sn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B333A9-F463-8042-AB11-2FCFDAD9F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822790"/>
            <a:ext cx="4607188" cy="576262"/>
          </a:xfrm>
        </p:spPr>
        <p:txBody>
          <a:bodyPr/>
          <a:lstStyle/>
          <a:p>
            <a:r>
              <a:rPr lang="en-US" dirty="0"/>
              <a:t>SIGNUP PAGE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09AB5CC-EFD4-6FC8-FDD8-AB80916CC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27" y="1582738"/>
            <a:ext cx="4450034" cy="461965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2E1585-B91F-7B6C-AEB1-8AB30BC1C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6" y="822790"/>
            <a:ext cx="4622537" cy="576262"/>
          </a:xfrm>
        </p:spPr>
        <p:txBody>
          <a:bodyPr/>
          <a:lstStyle/>
          <a:p>
            <a:r>
              <a:rPr lang="en-US" dirty="0"/>
              <a:t> CODE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0B13AB2-1716-6F9B-406A-9A4FC35BE5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r="11346"/>
          <a:stretch/>
        </p:blipFill>
        <p:spPr>
          <a:xfrm>
            <a:off x="7056408" y="1582287"/>
            <a:ext cx="4787660" cy="4801259"/>
          </a:xfrm>
        </p:spPr>
      </p:pic>
    </p:spTree>
    <p:extLst>
      <p:ext uri="{BB962C8B-B14F-4D97-AF65-F5344CB8AC3E}">
        <p14:creationId xmlns:p14="http://schemas.microsoft.com/office/powerpoint/2010/main" val="20137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D1449-5CF4-BCC5-811D-575BAF48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245" y="407039"/>
            <a:ext cx="4607188" cy="576262"/>
          </a:xfrm>
        </p:spPr>
        <p:txBody>
          <a:bodyPr/>
          <a:lstStyle/>
          <a:p>
            <a:r>
              <a:rPr lang="en-US" dirty="0"/>
              <a:t>HTML FOR MAIN PAGE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FE42BC-6E09-4369-1EA1-E844621C79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08" y="1114564"/>
            <a:ext cx="4894262" cy="482152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95D1E-AB07-C7A8-0CAC-AB2A5DC35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44226" y="407039"/>
            <a:ext cx="4622537" cy="576262"/>
          </a:xfrm>
        </p:spPr>
        <p:txBody>
          <a:bodyPr/>
          <a:lstStyle/>
          <a:p>
            <a:r>
              <a:rPr lang="en-US" dirty="0"/>
              <a:t>CSS FOR MAIN PAGE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2221C6B-2BB0-39D3-0CA1-E53A0F18A8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1114565"/>
            <a:ext cx="4895850" cy="4821528"/>
          </a:xfrm>
        </p:spPr>
      </p:pic>
    </p:spTree>
    <p:extLst>
      <p:ext uri="{BB962C8B-B14F-4D97-AF65-F5344CB8AC3E}">
        <p14:creationId xmlns:p14="http://schemas.microsoft.com/office/powerpoint/2010/main" val="2301229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385</TotalTime>
  <Words>465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Aptos</vt:lpstr>
      <vt:lpstr>Arial</vt:lpstr>
      <vt:lpstr>Bell MT</vt:lpstr>
      <vt:lpstr>Corbel</vt:lpstr>
      <vt:lpstr>Parallax</vt:lpstr>
      <vt:lpstr>  INTERNSHIP PROJECT PRESENTATION  CSE  DEPARTMENT</vt:lpstr>
      <vt:lpstr>MLSA Internship</vt:lpstr>
      <vt:lpstr>Style a basic webpage</vt:lpstr>
      <vt:lpstr>MAIN PAGE OF WEBSITE</vt:lpstr>
      <vt:lpstr>Description</vt:lpstr>
      <vt:lpstr>It has a navigation bar on its top that contains the logo and sign up and login buttons using which a user can sign in or login to the website.</vt:lpstr>
      <vt:lpstr>A Signup form appears after clicking on the signup button to create a new account as per the required details that have to be filled.</vt:lpstr>
      <vt:lpstr>HTML Usage</vt:lpstr>
      <vt:lpstr>PowerPoint Presentation</vt:lpstr>
      <vt:lpstr>Some buttons and links have been provided at the bottom to minimize a person’s effort while searching for his PG. He/She can directly click on those buttons and links to see the PGs available in that area.</vt:lpstr>
      <vt:lpstr>Build a simple React application </vt:lpstr>
      <vt:lpstr>PowerPoint Presentation</vt:lpstr>
      <vt:lpstr>Now, with the help of ‘Not Interested Button the user can remove a trip card from his webpage.</vt:lpstr>
      <vt:lpstr>When the user has removed all the trip cards , he will encounter a Refresh Button using which he can get all his trip cards back.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INTERNSHIP PROJECT PRESENTATION</dc:title>
  <dc:creator>Rohan Singh</dc:creator>
  <cp:lastModifiedBy>rohan.cool18786@gmail.com</cp:lastModifiedBy>
  <cp:revision>15</cp:revision>
  <dcterms:created xsi:type="dcterms:W3CDTF">2023-11-01T13:50:10Z</dcterms:created>
  <dcterms:modified xsi:type="dcterms:W3CDTF">2024-10-28T14:01:03Z</dcterms:modified>
</cp:coreProperties>
</file>